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58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DTU-DK-A1"/>
          <p:cNvPicPr>
            <a:picLocks noChangeAspect="1" noChangeArrowheads="1"/>
          </p:cNvPicPr>
          <p:nvPr/>
        </p:nvPicPr>
        <p:blipFill>
          <a:blip r:embed="rId2" cstate="print"/>
          <a:srcRect l="78432"/>
          <a:stretch>
            <a:fillRect/>
          </a:stretch>
        </p:blipFill>
        <p:spPr bwMode="auto">
          <a:xfrm>
            <a:off x="8412617" y="149679"/>
            <a:ext cx="409348" cy="300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8" descr="C:\Users\cls\Desktop\DTU_ppt\Til PAW\DTU_LOGOS\Done\DTU Space A UK.png"/>
          <p:cNvPicPr>
            <a:picLocks noChangeAspect="1" noChangeArrowheads="1"/>
          </p:cNvPicPr>
          <p:nvPr/>
        </p:nvPicPr>
        <p:blipFill>
          <a:blip r:embed="rId3" cstate="print"/>
          <a:srcRect l="10336" t="34251" b="14568"/>
          <a:stretch>
            <a:fillRect/>
          </a:stretch>
        </p:blipFill>
        <p:spPr bwMode="auto">
          <a:xfrm>
            <a:off x="388938" y="6319384"/>
            <a:ext cx="2124982" cy="16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8920" y="1294947"/>
            <a:ext cx="6403294" cy="83910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8920" y="2286000"/>
            <a:ext cx="6402161" cy="1753054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39581" y="305028"/>
            <a:ext cx="1942419" cy="586127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920" y="305028"/>
            <a:ext cx="5721804" cy="586127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20" y="305027"/>
            <a:ext cx="777308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8920" y="1601108"/>
            <a:ext cx="3831544" cy="4565196"/>
          </a:xfrm>
        </p:spPr>
        <p:txBody>
          <a:bodyPr/>
          <a:lstStyle/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49321" y="1601108"/>
            <a:ext cx="3832679" cy="456519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447"/>
            <a:ext cx="7771946" cy="1362982"/>
          </a:xfrm>
        </p:spPr>
        <p:txBody>
          <a:bodyPr anchor="t"/>
          <a:lstStyle>
            <a:lvl1pPr algn="l">
              <a:defRPr sz="29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259"/>
            <a:ext cx="7771946" cy="1500187"/>
          </a:xfrm>
        </p:spPr>
        <p:txBody>
          <a:bodyPr anchor="b"/>
          <a:lstStyle>
            <a:lvl1pPr marL="0" indent="0">
              <a:buNone/>
              <a:defRPr sz="1400"/>
            </a:lvl1pPr>
            <a:lvl2pPr marL="326532" indent="0">
              <a:buNone/>
              <a:defRPr sz="1300"/>
            </a:lvl2pPr>
            <a:lvl3pPr marL="653064" indent="0">
              <a:buNone/>
              <a:defRPr sz="1100"/>
            </a:lvl3pPr>
            <a:lvl4pPr marL="979597" indent="0">
              <a:buNone/>
              <a:defRPr sz="1000"/>
            </a:lvl4pPr>
            <a:lvl5pPr marL="1306129" indent="0">
              <a:buNone/>
              <a:defRPr sz="1000"/>
            </a:lvl5pPr>
            <a:lvl6pPr marL="1632661" indent="0">
              <a:buNone/>
              <a:defRPr sz="1000"/>
            </a:lvl6pPr>
            <a:lvl7pPr marL="1959193" indent="0">
              <a:buNone/>
              <a:defRPr sz="1000"/>
            </a:lvl7pPr>
            <a:lvl8pPr marL="2285726" indent="0">
              <a:buNone/>
              <a:defRPr sz="1000"/>
            </a:lvl8pPr>
            <a:lvl9pPr marL="261225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920" y="1601108"/>
            <a:ext cx="3831544" cy="456519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49321" y="1601108"/>
            <a:ext cx="3832679" cy="4565196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974" y="274411"/>
            <a:ext cx="823005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74" y="1535339"/>
            <a:ext cx="4040187" cy="63953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6532" indent="0">
              <a:buNone/>
              <a:defRPr sz="1400" b="1"/>
            </a:lvl2pPr>
            <a:lvl3pPr marL="653064" indent="0">
              <a:buNone/>
              <a:defRPr sz="1300" b="1"/>
            </a:lvl3pPr>
            <a:lvl4pPr marL="979597" indent="0">
              <a:buNone/>
              <a:defRPr sz="1100" b="1"/>
            </a:lvl4pPr>
            <a:lvl5pPr marL="1306129" indent="0">
              <a:buNone/>
              <a:defRPr sz="1100" b="1"/>
            </a:lvl5pPr>
            <a:lvl6pPr marL="1632661" indent="0">
              <a:buNone/>
              <a:defRPr sz="1100" b="1"/>
            </a:lvl6pPr>
            <a:lvl7pPr marL="1959193" indent="0">
              <a:buNone/>
              <a:defRPr sz="1100" b="1"/>
            </a:lvl7pPr>
            <a:lvl8pPr marL="2285726" indent="0">
              <a:buNone/>
              <a:defRPr sz="1100" b="1"/>
            </a:lvl8pPr>
            <a:lvl9pPr marL="2612258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74" y="2174875"/>
            <a:ext cx="4040187" cy="3951741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71" y="1535339"/>
            <a:ext cx="4042456" cy="639536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6532" indent="0">
              <a:buNone/>
              <a:defRPr sz="1400" b="1"/>
            </a:lvl2pPr>
            <a:lvl3pPr marL="653064" indent="0">
              <a:buNone/>
              <a:defRPr sz="1300" b="1"/>
            </a:lvl3pPr>
            <a:lvl4pPr marL="979597" indent="0">
              <a:buNone/>
              <a:defRPr sz="1100" b="1"/>
            </a:lvl4pPr>
            <a:lvl5pPr marL="1306129" indent="0">
              <a:buNone/>
              <a:defRPr sz="1100" b="1"/>
            </a:lvl5pPr>
            <a:lvl6pPr marL="1632661" indent="0">
              <a:buNone/>
              <a:defRPr sz="1100" b="1"/>
            </a:lvl6pPr>
            <a:lvl7pPr marL="1959193" indent="0">
              <a:buNone/>
              <a:defRPr sz="1100" b="1"/>
            </a:lvl7pPr>
            <a:lvl8pPr marL="2285726" indent="0">
              <a:buNone/>
              <a:defRPr sz="1100" b="1"/>
            </a:lvl8pPr>
            <a:lvl9pPr marL="2612258" indent="0">
              <a:buNone/>
              <a:defRPr sz="1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71" y="2174875"/>
            <a:ext cx="4042456" cy="3951741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974" y="273278"/>
            <a:ext cx="3008312" cy="1162276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77" y="273278"/>
            <a:ext cx="5111750" cy="585333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974" y="1435554"/>
            <a:ext cx="3008312" cy="4691063"/>
          </a:xfrm>
        </p:spPr>
        <p:txBody>
          <a:bodyPr/>
          <a:lstStyle>
            <a:lvl1pPr marL="0" indent="0">
              <a:buNone/>
              <a:defRPr sz="1000"/>
            </a:lvl1pPr>
            <a:lvl2pPr marL="326532" indent="0">
              <a:buNone/>
              <a:defRPr sz="900"/>
            </a:lvl2pPr>
            <a:lvl3pPr marL="653064" indent="0">
              <a:buNone/>
              <a:defRPr sz="700"/>
            </a:lvl3pPr>
            <a:lvl4pPr marL="979597" indent="0">
              <a:buNone/>
              <a:defRPr sz="600"/>
            </a:lvl4pPr>
            <a:lvl5pPr marL="1306129" indent="0">
              <a:buNone/>
              <a:defRPr sz="600"/>
            </a:lvl5pPr>
            <a:lvl6pPr marL="1632661" indent="0">
              <a:buNone/>
              <a:defRPr sz="600"/>
            </a:lvl6pPr>
            <a:lvl7pPr marL="1959193" indent="0">
              <a:buNone/>
              <a:defRPr sz="600"/>
            </a:lvl7pPr>
            <a:lvl8pPr marL="2285726" indent="0">
              <a:buNone/>
              <a:defRPr sz="600"/>
            </a:lvl8pPr>
            <a:lvl9pPr marL="2612258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742" y="4801054"/>
            <a:ext cx="5485946" cy="565831"/>
          </a:xfrm>
        </p:spPr>
        <p:txBody>
          <a:bodyPr/>
          <a:lstStyle>
            <a:lvl1pPr algn="l">
              <a:defRPr sz="14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742" y="612322"/>
            <a:ext cx="5485946" cy="4115027"/>
          </a:xfrm>
        </p:spPr>
        <p:txBody>
          <a:bodyPr/>
          <a:lstStyle>
            <a:lvl1pPr marL="0" indent="0">
              <a:buNone/>
              <a:defRPr sz="2300"/>
            </a:lvl1pPr>
            <a:lvl2pPr marL="326532" indent="0">
              <a:buNone/>
              <a:defRPr sz="2000"/>
            </a:lvl2pPr>
            <a:lvl3pPr marL="653064" indent="0">
              <a:buNone/>
              <a:defRPr sz="1700"/>
            </a:lvl3pPr>
            <a:lvl4pPr marL="979597" indent="0">
              <a:buNone/>
              <a:defRPr sz="1400"/>
            </a:lvl4pPr>
            <a:lvl5pPr marL="1306129" indent="0">
              <a:buNone/>
              <a:defRPr sz="1400"/>
            </a:lvl5pPr>
            <a:lvl6pPr marL="1632661" indent="0">
              <a:buNone/>
              <a:defRPr sz="1400"/>
            </a:lvl6pPr>
            <a:lvl7pPr marL="1959193" indent="0">
              <a:buNone/>
              <a:defRPr sz="1400"/>
            </a:lvl7pPr>
            <a:lvl8pPr marL="2285726" indent="0">
              <a:buNone/>
              <a:defRPr sz="1400"/>
            </a:lvl8pPr>
            <a:lvl9pPr marL="2612258" indent="0">
              <a:buNone/>
              <a:defRPr sz="14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742" y="5366885"/>
            <a:ext cx="5485946" cy="805089"/>
          </a:xfrm>
        </p:spPr>
        <p:txBody>
          <a:bodyPr/>
          <a:lstStyle>
            <a:lvl1pPr marL="0" indent="0">
              <a:buNone/>
              <a:defRPr sz="1000"/>
            </a:lvl1pPr>
            <a:lvl2pPr marL="326532" indent="0">
              <a:buNone/>
              <a:defRPr sz="900"/>
            </a:lvl2pPr>
            <a:lvl3pPr marL="653064" indent="0">
              <a:buNone/>
              <a:defRPr sz="700"/>
            </a:lvl3pPr>
            <a:lvl4pPr marL="979597" indent="0">
              <a:buNone/>
              <a:defRPr sz="600"/>
            </a:lvl4pPr>
            <a:lvl5pPr marL="1306129" indent="0">
              <a:buNone/>
              <a:defRPr sz="600"/>
            </a:lvl5pPr>
            <a:lvl6pPr marL="1632661" indent="0">
              <a:buNone/>
              <a:defRPr sz="600"/>
            </a:lvl6pPr>
            <a:lvl7pPr marL="1959193" indent="0">
              <a:buNone/>
              <a:defRPr sz="600"/>
            </a:lvl7pPr>
            <a:lvl8pPr marL="2285726" indent="0">
              <a:buNone/>
              <a:defRPr sz="600"/>
            </a:lvl8pPr>
            <a:lvl9pPr marL="2612258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8920" y="305027"/>
            <a:ext cx="777308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8920" y="1601108"/>
            <a:ext cx="7773080" cy="4565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pic>
        <p:nvPicPr>
          <p:cNvPr id="2052" name="Picture 9" descr="DTU-DK-A1"/>
          <p:cNvPicPr>
            <a:picLocks noChangeAspect="1" noChangeArrowheads="1"/>
          </p:cNvPicPr>
          <p:nvPr/>
        </p:nvPicPr>
        <p:blipFill>
          <a:blip r:embed="rId14" cstate="print"/>
          <a:srcRect l="78432"/>
          <a:stretch>
            <a:fillRect/>
          </a:stretch>
        </p:blipFill>
        <p:spPr bwMode="auto">
          <a:xfrm>
            <a:off x="8272010" y="280081"/>
            <a:ext cx="478518" cy="5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13"/>
          <p:cNvSpPr>
            <a:spLocks noChangeArrowheads="1"/>
          </p:cNvSpPr>
          <p:nvPr/>
        </p:nvSpPr>
        <p:spPr bwMode="auto">
          <a:xfrm>
            <a:off x="148545" y="6515554"/>
            <a:ext cx="306161" cy="140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defTabSz="91383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F324208-1EAE-4992-A883-30B36481860B}" type="slidenum">
              <a:rPr lang="da-DK" sz="900">
                <a:solidFill>
                  <a:srgbClr val="000000"/>
                </a:solidFill>
              </a:rPr>
              <a:pPr defTabSz="913837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 sz="900">
              <a:solidFill>
                <a:srgbClr val="000000"/>
              </a:solidFill>
            </a:endParaRPr>
          </a:p>
        </p:txBody>
      </p:sp>
      <p:sp>
        <p:nvSpPr>
          <p:cNvPr id="1030" name="Rectangle 14"/>
          <p:cNvSpPr>
            <a:spLocks noChangeArrowheads="1"/>
          </p:cNvSpPr>
          <p:nvPr/>
        </p:nvSpPr>
        <p:spPr bwMode="auto">
          <a:xfrm>
            <a:off x="2214563" y="6566581"/>
            <a:ext cx="4714875" cy="19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 defTabSz="91383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900" b="1">
                <a:solidFill>
                  <a:srgbClr val="000000"/>
                </a:solidFill>
              </a:rPr>
              <a:t>CBJ, DTU Space, Technical University of Denmark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defTabSz="913837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913837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defTabSz="913837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defTabSz="913837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defTabSz="913837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326532" algn="l" defTabSz="913837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653064" algn="l" defTabSz="913837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979597" algn="l" defTabSz="913837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306129" algn="l" defTabSz="913837" rtl="0" fontAlgn="base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89344" indent="-189344" algn="l" defTabSz="913837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574833" indent="-195012" algn="l" defTabSz="913837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2pPr>
      <a:lvl3pPr marL="1278918" indent="-227893" algn="l" defTabSz="913837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98421" indent="-229026" algn="l" defTabSz="913837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+mn-ea"/>
        </a:defRPr>
      </a:lvl4pPr>
      <a:lvl5pPr marL="2117924" indent="-229026" algn="l" defTabSz="913837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2444457" indent="-229026" algn="l" defTabSz="913837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770989" indent="-229026" algn="l" defTabSz="913837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3097521" indent="-229026" algn="l" defTabSz="913837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424053" indent="-229026" algn="l" defTabSz="913837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6532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3064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79597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6129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2661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59193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5726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2258" algn="l" defTabSz="65306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0055" y="1294947"/>
            <a:ext cx="6402161" cy="83910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Crab count rate evolution for </a:t>
            </a:r>
            <a:br>
              <a:rPr lang="en-US" dirty="0" smtClean="0"/>
            </a:br>
            <a:r>
              <a:rPr lang="en-US" dirty="0" smtClean="0"/>
              <a:t>JEM-X1 and JEM-X2</a:t>
            </a:r>
            <a:endParaRPr lang="en-US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04447" y="4731885"/>
            <a:ext cx="7812768" cy="1575026"/>
          </a:xfrm>
        </p:spPr>
        <p:txBody>
          <a:bodyPr/>
          <a:lstStyle/>
          <a:p>
            <a:pPr eaLnBrk="1" hangingPunct="1"/>
            <a:r>
              <a:rPr lang="da-DK" smtClean="0"/>
              <a:t>Carl Budtz-Jørgensen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43000" y="304800"/>
            <a:ext cx="6402161" cy="83910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Cross- Correlation</a:t>
            </a:r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00200"/>
            <a:ext cx="5401779" cy="501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8600"/>
            <a:ext cx="6403294" cy="458107"/>
          </a:xfrm>
        </p:spPr>
        <p:txBody>
          <a:bodyPr/>
          <a:lstStyle/>
          <a:p>
            <a:pPr algn="ctr"/>
            <a:r>
              <a:rPr lang="en-US" dirty="0" smtClean="0"/>
              <a:t>JEM-X1 “Good” Regions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143000"/>
            <a:ext cx="5500687" cy="5137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8600"/>
            <a:ext cx="6403294" cy="458107"/>
          </a:xfrm>
        </p:spPr>
        <p:txBody>
          <a:bodyPr/>
          <a:lstStyle/>
          <a:p>
            <a:pPr algn="ctr"/>
            <a:r>
              <a:rPr lang="en-US" dirty="0" smtClean="0"/>
              <a:t>JEM-X1 Spectrum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1219200"/>
            <a:ext cx="5257800" cy="5153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762000"/>
            <a:ext cx="5410200" cy="5317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228600"/>
            <a:ext cx="6403294" cy="458107"/>
          </a:xfrm>
        </p:spPr>
        <p:txBody>
          <a:bodyPr/>
          <a:lstStyle/>
          <a:p>
            <a:pPr algn="ctr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6096000" cy="5679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TU Space">
  <a:themeElements>
    <a:clrScheme name="DTU Space 13">
      <a:dk1>
        <a:srgbClr val="000000"/>
      </a:dk1>
      <a:lt1>
        <a:srgbClr val="FFFFFF"/>
      </a:lt1>
      <a:dk2>
        <a:srgbClr val="990000"/>
      </a:dk2>
      <a:lt2>
        <a:srgbClr val="999999"/>
      </a:lt2>
      <a:accent1>
        <a:srgbClr val="FF9900"/>
      </a:accent1>
      <a:accent2>
        <a:srgbClr val="FF66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5C00"/>
      </a:accent6>
      <a:hlink>
        <a:srgbClr val="FF0000"/>
      </a:hlink>
      <a:folHlink>
        <a:srgbClr val="990000"/>
      </a:folHlink>
    </a:clrScheme>
    <a:fontScheme name="DTU Space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da-DK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-80" charset="-128"/>
          </a:defRPr>
        </a:defPPr>
      </a:lstStyle>
    </a:lnDef>
  </a:objectDefaults>
  <a:extraClrSchemeLst>
    <a:extraClrScheme>
      <a:clrScheme name="DTU Spa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TU Spa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TU Space 13">
        <a:dk1>
          <a:srgbClr val="000000"/>
        </a:dk1>
        <a:lt1>
          <a:srgbClr val="FFFFFF"/>
        </a:lt1>
        <a:dk2>
          <a:srgbClr val="990000"/>
        </a:dk2>
        <a:lt2>
          <a:srgbClr val="999999"/>
        </a:lt2>
        <a:accent1>
          <a:srgbClr val="FF9900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5C00"/>
        </a:accent6>
        <a:hlink>
          <a:srgbClr val="FF00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</Words>
  <Application>Microsoft Office PowerPoint</Application>
  <PresentationFormat>On-screen Show (4:3)</PresentationFormat>
  <Paragraphs>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DTU Space</vt:lpstr>
      <vt:lpstr>Crab count rate evolution for  JEM-X1 and JEM-X2</vt:lpstr>
      <vt:lpstr>Cross- Correlation</vt:lpstr>
      <vt:lpstr>JEM-X1 “Good” Regions</vt:lpstr>
      <vt:lpstr>JEM-X1 Spectrum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Crab count rate evolution for  JEM-X1 and JEM-X2</dc:title>
  <dc:creator>carl budtz-jørgensen</dc:creator>
  <cp:lastModifiedBy>carl budtz-jørgensen</cp:lastModifiedBy>
  <cp:revision>6</cp:revision>
  <dcterms:created xsi:type="dcterms:W3CDTF">2011-03-03T12:16:29Z</dcterms:created>
  <dcterms:modified xsi:type="dcterms:W3CDTF">2011-03-03T13:08:06Z</dcterms:modified>
</cp:coreProperties>
</file>